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D766BE8-51D4-4AD6-90F4-7CE6DF4642D8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751918-1289-4642-BF18-938798934F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6BE8-51D4-4AD6-90F4-7CE6DF4642D8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51918-1289-4642-BF18-938798934F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6BE8-51D4-4AD6-90F4-7CE6DF4642D8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51918-1289-4642-BF18-938798934F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D766BE8-51D4-4AD6-90F4-7CE6DF4642D8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751918-1289-4642-BF18-938798934F4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D766BE8-51D4-4AD6-90F4-7CE6DF4642D8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751918-1289-4642-BF18-938798934F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6BE8-51D4-4AD6-90F4-7CE6DF4642D8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51918-1289-4642-BF18-938798934F4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6BE8-51D4-4AD6-90F4-7CE6DF4642D8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51918-1289-4642-BF18-938798934F4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766BE8-51D4-4AD6-90F4-7CE6DF4642D8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751918-1289-4642-BF18-938798934F4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6BE8-51D4-4AD6-90F4-7CE6DF4642D8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51918-1289-4642-BF18-938798934F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D766BE8-51D4-4AD6-90F4-7CE6DF4642D8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751918-1289-4642-BF18-938798934F42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766BE8-51D4-4AD6-90F4-7CE6DF4642D8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751918-1289-4642-BF18-938798934F42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D766BE8-51D4-4AD6-90F4-7CE6DF4642D8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751918-1289-4642-BF18-938798934F4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0000"/>
              </a:schemeClr>
              <a:schemeClr val="bg2">
                <a:tint val="91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50"/>
                    </a14:imgEffect>
                    <a14:imgEffect>
                      <a14:saturation sat="250000"/>
                    </a14:imgEffect>
                  </a14:imgLayer>
                </a14:imgProps>
              </a:ext>
            </a:extLst>
          </a:blip>
          <a:tile tx="0" ty="0" sx="40000" sy="50000" flip="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2348880"/>
            <a:ext cx="6172200" cy="1894362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latin typeface="Comic Sans MS" panose="030F0702030302020204" pitchFamily="66" charset="0"/>
                <a:ea typeface="Calibri"/>
              </a:rPr>
              <a:t>Классный час </a:t>
            </a:r>
            <a:r>
              <a:rPr lang="ru-RU" sz="5400" dirty="0" smtClean="0">
                <a:latin typeface="Comic Sans MS" panose="030F0702030302020204" pitchFamily="66" charset="0"/>
                <a:ea typeface="Calibri"/>
              </a:rPr>
              <a:t/>
            </a:r>
            <a:br>
              <a:rPr lang="ru-RU" sz="5400" dirty="0" smtClean="0">
                <a:latin typeface="Comic Sans MS" panose="030F0702030302020204" pitchFamily="66" charset="0"/>
                <a:ea typeface="Calibri"/>
              </a:rPr>
            </a:br>
            <a:r>
              <a:rPr lang="ru-RU" sz="5400" dirty="0" smtClean="0">
                <a:latin typeface="Comic Sans MS" panose="030F0702030302020204" pitchFamily="66" charset="0"/>
                <a:ea typeface="Calibri"/>
              </a:rPr>
              <a:t>«</a:t>
            </a:r>
            <a:r>
              <a:rPr lang="ru-RU" sz="5400" dirty="0">
                <a:latin typeface="Comic Sans MS" panose="030F0702030302020204" pitchFamily="66" charset="0"/>
                <a:ea typeface="Calibri"/>
              </a:rPr>
              <a:t>Я в ответе за свои </a:t>
            </a:r>
            <a:r>
              <a:rPr lang="ru-RU" sz="5400" dirty="0" smtClean="0">
                <a:latin typeface="Comic Sans MS" panose="030F0702030302020204" pitchFamily="66" charset="0"/>
                <a:ea typeface="Calibri"/>
              </a:rPr>
              <a:t>поступки!» </a:t>
            </a:r>
            <a:endParaRPr lang="ru-RU" sz="5400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657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465E9C"/>
                </a:solidFill>
                <a:latin typeface="Comic Sans MS" panose="030F0702030302020204" pitchFamily="66" charset="0"/>
              </a:rPr>
              <a:t>Хороший или плохой поступок?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00201"/>
            <a:ext cx="4994629" cy="44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769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465E9C"/>
                </a:solidFill>
                <a:latin typeface="Comic Sans MS" panose="030F0702030302020204" pitchFamily="66" charset="0"/>
              </a:rPr>
              <a:t>Хороший или плохой поступок?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494563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058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465E9C"/>
                </a:solidFill>
                <a:latin typeface="Comic Sans MS" panose="030F0702030302020204" pitchFamily="66" charset="0"/>
              </a:rPr>
              <a:t>Хороший или плохой поступок?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4236200" cy="49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956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465E9C"/>
                </a:solidFill>
                <a:latin typeface="Comic Sans MS" panose="030F0702030302020204" pitchFamily="66" charset="0"/>
              </a:rPr>
              <a:t>Хороший или плохой поступок?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5"/>
            <a:ext cx="6785707" cy="432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738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7467600" cy="494928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3600" b="1" dirty="0">
              <a:latin typeface="Comic Sans MS" panose="030F0702030302020204" pitchFamily="66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064896" cy="576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121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7467600" cy="2160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704856" cy="597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908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467600" cy="5089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err="1">
                <a:latin typeface="Comic Sans MS" panose="030F0702030302020204" pitchFamily="66" charset="0"/>
                <a:ea typeface="Calibri"/>
              </a:rPr>
              <a:t>Физминутка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7467600" cy="487375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 </a:t>
            </a:r>
            <a:endParaRPr lang="ru-RU" sz="1800" dirty="0">
              <a:solidFill>
                <a:srgbClr val="000000"/>
              </a:solidFill>
              <a:latin typeface="Arial"/>
            </a:endParaRPr>
          </a:p>
          <a:p>
            <a:pPr marL="0" indent="0">
              <a:buNone/>
            </a:pPr>
            <a:r>
              <a:rPr lang="ru-RU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Прыгай ножка по дорожке.</a:t>
            </a:r>
            <a:endParaRPr lang="ru-RU" sz="2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Прыгай и другая.</a:t>
            </a:r>
            <a:endParaRPr lang="ru-RU" sz="2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Все девчонки и мальчишки</a:t>
            </a:r>
            <a:endParaRPr lang="ru-RU" sz="2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в классе отдыхают.</a:t>
            </a:r>
            <a:endParaRPr lang="ru-RU" sz="2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Побежали все трусцой,</a:t>
            </a:r>
            <a:endParaRPr lang="ru-RU" sz="2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дружный бег на месте.</a:t>
            </a:r>
            <a:endParaRPr lang="ru-RU" sz="2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А теперь наклон большой,</a:t>
            </a:r>
            <a:endParaRPr lang="ru-RU" sz="2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поклонились вместе.</a:t>
            </a:r>
            <a:endParaRPr lang="ru-RU" sz="2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Руки вверх, глубокий вдох.</a:t>
            </a:r>
            <a:endParaRPr lang="ru-RU" sz="2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3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Руки </a:t>
            </a:r>
            <a:r>
              <a:rPr lang="ru-RU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опустили.</a:t>
            </a:r>
            <a:endParaRPr lang="ru-RU" sz="2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А теперь ещё разок</a:t>
            </a:r>
            <a:endParaRPr lang="ru-RU" sz="2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это повторили.</a:t>
            </a:r>
            <a:endParaRPr lang="ru-RU" sz="2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Отдохнули? Хорошо!</a:t>
            </a:r>
            <a:endParaRPr lang="ru-RU" sz="2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А теперь за дело.</a:t>
            </a:r>
            <a:endParaRPr lang="ru-RU" sz="2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Вот и день уже прошёл.</a:t>
            </a:r>
            <a:endParaRPr lang="ru-RU" sz="2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Время пролетело.</a:t>
            </a:r>
            <a:endParaRPr lang="ru-RU" sz="2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     </a:t>
            </a:r>
            <a:endParaRPr lang="ru-RU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074" y="2420888"/>
            <a:ext cx="494737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443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atin typeface="Comic Sans MS" panose="030F0702030302020204" pitchFamily="66" charset="0"/>
              </a:rPr>
              <a:t>Продолжите фразы: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276872"/>
            <a:ext cx="7467600" cy="419708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dirty="0">
                <a:latin typeface="Comic Sans MS" panose="030F0702030302020204" pitchFamily="66" charset="0"/>
                <a:ea typeface="Calibri"/>
                <a:cs typeface="Times New Roman"/>
              </a:rPr>
              <a:t>Сегодня я понял ...</a:t>
            </a:r>
            <a:endParaRPr lang="ru-RU" sz="2800" dirty="0"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dirty="0">
                <a:latin typeface="Comic Sans MS" panose="030F0702030302020204" pitchFamily="66" charset="0"/>
                <a:ea typeface="Calibri"/>
                <a:cs typeface="Times New Roman"/>
              </a:rPr>
              <a:t>Я бы хотел…</a:t>
            </a:r>
            <a:endParaRPr lang="ru-RU" sz="2800" dirty="0"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dirty="0">
                <a:latin typeface="Comic Sans MS" panose="030F0702030302020204" pitchFamily="66" charset="0"/>
                <a:ea typeface="Calibri"/>
                <a:cs typeface="Times New Roman"/>
              </a:rPr>
              <a:t>Сегодня я приду домой и …</a:t>
            </a:r>
            <a:endParaRPr lang="ru-RU" sz="2800" dirty="0">
              <a:latin typeface="Comic Sans MS" panose="030F0702030302020204" pitchFamily="66" charset="0"/>
              <a:ea typeface="Calibri"/>
              <a:cs typeface="Times New Roman"/>
            </a:endParaRPr>
          </a:p>
          <a:p>
            <a:endParaRPr lang="ru-RU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336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467600" cy="782960"/>
          </a:xfrm>
        </p:spPr>
        <p:txBody>
          <a:bodyPr/>
          <a:lstStyle/>
          <a:p>
            <a:pPr algn="ctr"/>
            <a:r>
              <a:rPr lang="ru-RU" sz="3200" b="1" dirty="0">
                <a:latin typeface="Comic Sans MS" panose="030F0702030302020204" pitchFamily="66" charset="0"/>
                <a:ea typeface="Calibri"/>
              </a:rPr>
              <a:t>Игра «Сделай правильный выбор</a:t>
            </a:r>
            <a:r>
              <a:rPr lang="ru-RU" sz="3200" b="1" dirty="0" smtClean="0">
                <a:latin typeface="Comic Sans MS" panose="030F0702030302020204" pitchFamily="66" charset="0"/>
                <a:ea typeface="Calibri"/>
              </a:rPr>
              <a:t>»</a:t>
            </a:r>
            <a:endParaRPr lang="ru-RU" b="1" dirty="0">
              <a:latin typeface="Comic Sans MS" panose="030F0702030302020204" pitchFamily="66" charset="0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4464496" cy="469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921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Хороший или плохой поступок?</a:t>
            </a:r>
            <a:endParaRPr lang="ru-RU" b="1" dirty="0">
              <a:latin typeface="Comic Sans MS" panose="030F0702030302020204" pitchFamily="66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4302390" cy="472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181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Хороший или плохой поступок?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120680" cy="380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791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Хороший или плохой поступок?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484784"/>
            <a:ext cx="639647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88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465E9C"/>
                </a:solidFill>
                <a:latin typeface="Comic Sans MS" panose="030F0702030302020204" pitchFamily="66" charset="0"/>
              </a:rPr>
              <a:t>Хороший или плохой поступок?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6163061" cy="357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095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465E9C"/>
                </a:solidFill>
                <a:latin typeface="Comic Sans MS" panose="030F0702030302020204" pitchFamily="66" charset="0"/>
              </a:rPr>
              <a:t>Хороший или плохой поступок?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22" y="1772815"/>
            <a:ext cx="5469155" cy="439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007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465E9C"/>
                </a:solidFill>
                <a:latin typeface="Comic Sans MS" panose="030F0702030302020204" pitchFamily="66" charset="0"/>
              </a:rPr>
              <a:t>Хороший или плохой поступок?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205867" cy="42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92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465E9C"/>
                </a:solidFill>
                <a:latin typeface="Comic Sans MS" panose="030F0702030302020204" pitchFamily="66" charset="0"/>
              </a:rPr>
              <a:t>Хороший или плохой поступок?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296422" cy="437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8603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Другая 2">
      <a:dk1>
        <a:sysClr val="windowText" lastClr="000000"/>
      </a:dk1>
      <a:lt1>
        <a:sysClr val="window" lastClr="FFFFFF"/>
      </a:lt1>
      <a:dk2>
        <a:srgbClr val="1F394D"/>
      </a:dk2>
      <a:lt2>
        <a:srgbClr val="CCDDEA"/>
      </a:lt2>
      <a:accent1>
        <a:srgbClr val="D67B01"/>
      </a:accent1>
      <a:accent2>
        <a:srgbClr val="FF0000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127</TotalTime>
  <Words>81</Words>
  <Application>Microsoft Office PowerPoint</Application>
  <PresentationFormat>Экран (4:3)</PresentationFormat>
  <Paragraphs>36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Эркер</vt:lpstr>
      <vt:lpstr>Классный час  «Я в ответе за свои поступки!» </vt:lpstr>
      <vt:lpstr>Игра «Сделай правильный выбор»</vt:lpstr>
      <vt:lpstr>Хороший или плохой поступок?</vt:lpstr>
      <vt:lpstr>Хороший или плохой поступок?</vt:lpstr>
      <vt:lpstr>Хороший или плохой поступок?</vt:lpstr>
      <vt:lpstr>Хороший или плохой поступок?</vt:lpstr>
      <vt:lpstr>Хороший или плохой поступок?</vt:lpstr>
      <vt:lpstr>Хороший или плохой поступок?</vt:lpstr>
      <vt:lpstr>Хороший или плохой поступок?</vt:lpstr>
      <vt:lpstr>Хороший или плохой поступок?</vt:lpstr>
      <vt:lpstr>Хороший или плохой поступок?</vt:lpstr>
      <vt:lpstr>Хороший или плохой поступок?</vt:lpstr>
      <vt:lpstr>Хороший или плохой поступок?</vt:lpstr>
      <vt:lpstr>Презентация PowerPoint</vt:lpstr>
      <vt:lpstr>Презентация PowerPoint</vt:lpstr>
      <vt:lpstr>Физминутка</vt:lpstr>
      <vt:lpstr>Продолжите фразы: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Классный час  «Я в ответе за свои поступки!» </dc:title>
  <dc:creator>User</dc:creator>
  <cp:lastModifiedBy>User</cp:lastModifiedBy>
  <cp:revision>9</cp:revision>
  <dcterms:created xsi:type="dcterms:W3CDTF">2020-01-27T05:36:21Z</dcterms:created>
  <dcterms:modified xsi:type="dcterms:W3CDTF">2020-01-27T07:43:55Z</dcterms:modified>
</cp:coreProperties>
</file>